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4833F3-4FBC-47C4-BB70-CFB0DF918B60}" v="8" dt="2025-06-22T18:33:27.7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25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e Goldman" userId="bbae45cd1f29e5ae" providerId="LiveId" clId="{204833F3-4FBC-47C4-BB70-CFB0DF918B60}"/>
    <pc:docChg chg="undo custSel addSld delSld modSld">
      <pc:chgData name="Mike Goldman" userId="bbae45cd1f29e5ae" providerId="LiveId" clId="{204833F3-4FBC-47C4-BB70-CFB0DF918B60}" dt="2025-06-22T18:35:32.508" v="3541" actId="20577"/>
      <pc:docMkLst>
        <pc:docMk/>
      </pc:docMkLst>
      <pc:sldChg chg="modSp mod">
        <pc:chgData name="Mike Goldman" userId="bbae45cd1f29e5ae" providerId="LiveId" clId="{204833F3-4FBC-47C4-BB70-CFB0DF918B60}" dt="2025-06-22T18:05:16.861" v="2593" actId="255"/>
        <pc:sldMkLst>
          <pc:docMk/>
          <pc:sldMk cId="3449166341" sldId="257"/>
        </pc:sldMkLst>
        <pc:spChg chg="mod">
          <ac:chgData name="Mike Goldman" userId="bbae45cd1f29e5ae" providerId="LiveId" clId="{204833F3-4FBC-47C4-BB70-CFB0DF918B60}" dt="2025-06-21T18:09:30.884" v="33" actId="255"/>
          <ac:spMkLst>
            <pc:docMk/>
            <pc:sldMk cId="3449166341" sldId="257"/>
            <ac:spMk id="2" creationId="{800F8536-05CB-941A-47C3-DF5E584B0453}"/>
          </ac:spMkLst>
        </pc:spChg>
        <pc:spChg chg="mod">
          <ac:chgData name="Mike Goldman" userId="bbae45cd1f29e5ae" providerId="LiveId" clId="{204833F3-4FBC-47C4-BB70-CFB0DF918B60}" dt="2025-06-22T18:05:16.861" v="2593" actId="255"/>
          <ac:spMkLst>
            <pc:docMk/>
            <pc:sldMk cId="3449166341" sldId="257"/>
            <ac:spMk id="3" creationId="{E82ABD95-091C-7D01-665C-C3CC8647BF0E}"/>
          </ac:spMkLst>
        </pc:spChg>
      </pc:sldChg>
      <pc:sldChg chg="modSp new mod">
        <pc:chgData name="Mike Goldman" userId="bbae45cd1f29e5ae" providerId="LiveId" clId="{204833F3-4FBC-47C4-BB70-CFB0DF918B60}" dt="2025-06-21T18:45:10.806" v="1651" actId="27636"/>
        <pc:sldMkLst>
          <pc:docMk/>
          <pc:sldMk cId="3570060032" sldId="258"/>
        </pc:sldMkLst>
        <pc:spChg chg="mod">
          <ac:chgData name="Mike Goldman" userId="bbae45cd1f29e5ae" providerId="LiveId" clId="{204833F3-4FBC-47C4-BB70-CFB0DF918B60}" dt="2025-06-21T18:34:12.155" v="1289" actId="14100"/>
          <ac:spMkLst>
            <pc:docMk/>
            <pc:sldMk cId="3570060032" sldId="258"/>
            <ac:spMk id="2" creationId="{4C738C5C-3B9F-26F0-433F-7F4B4E37A240}"/>
          </ac:spMkLst>
        </pc:spChg>
        <pc:spChg chg="mod">
          <ac:chgData name="Mike Goldman" userId="bbae45cd1f29e5ae" providerId="LiveId" clId="{204833F3-4FBC-47C4-BB70-CFB0DF918B60}" dt="2025-06-21T18:45:10.806" v="1651" actId="27636"/>
          <ac:spMkLst>
            <pc:docMk/>
            <pc:sldMk cId="3570060032" sldId="258"/>
            <ac:spMk id="3" creationId="{28CAA775-B65E-9EC4-45CF-0D4200DE749D}"/>
          </ac:spMkLst>
        </pc:spChg>
      </pc:sldChg>
      <pc:sldChg chg="modSp new del mod">
        <pc:chgData name="Mike Goldman" userId="bbae45cd1f29e5ae" providerId="LiveId" clId="{204833F3-4FBC-47C4-BB70-CFB0DF918B60}" dt="2025-06-22T17:40:37.923" v="1736" actId="2696"/>
        <pc:sldMkLst>
          <pc:docMk/>
          <pc:sldMk cId="333366248" sldId="259"/>
        </pc:sldMkLst>
        <pc:spChg chg="mod">
          <ac:chgData name="Mike Goldman" userId="bbae45cd1f29e5ae" providerId="LiveId" clId="{204833F3-4FBC-47C4-BB70-CFB0DF918B60}" dt="2025-06-21T18:36:20.602" v="1310" actId="27636"/>
          <ac:spMkLst>
            <pc:docMk/>
            <pc:sldMk cId="333366248" sldId="259"/>
            <ac:spMk id="2" creationId="{2B0BFA1A-484E-6B6B-865E-D5E2CB7601C6}"/>
          </ac:spMkLst>
        </pc:spChg>
        <pc:spChg chg="mod">
          <ac:chgData name="Mike Goldman" userId="bbae45cd1f29e5ae" providerId="LiveId" clId="{204833F3-4FBC-47C4-BB70-CFB0DF918B60}" dt="2025-06-22T17:39:23.536" v="1731" actId="15"/>
          <ac:spMkLst>
            <pc:docMk/>
            <pc:sldMk cId="333366248" sldId="259"/>
            <ac:spMk id="3" creationId="{105F3E18-8A9C-42FD-A320-47C5466AA7C2}"/>
          </ac:spMkLst>
        </pc:spChg>
      </pc:sldChg>
      <pc:sldChg chg="addSp delSp modSp new mod">
        <pc:chgData name="Mike Goldman" userId="bbae45cd1f29e5ae" providerId="LiveId" clId="{204833F3-4FBC-47C4-BB70-CFB0DF918B60}" dt="2025-06-22T18:03:40.505" v="2591" actId="20577"/>
        <pc:sldMkLst>
          <pc:docMk/>
          <pc:sldMk cId="1291416827" sldId="260"/>
        </pc:sldMkLst>
        <pc:spChg chg="add mod">
          <ac:chgData name="Mike Goldman" userId="bbae45cd1f29e5ae" providerId="LiveId" clId="{204833F3-4FBC-47C4-BB70-CFB0DF918B60}" dt="2025-06-22T18:03:40.505" v="2591" actId="20577"/>
          <ac:spMkLst>
            <pc:docMk/>
            <pc:sldMk cId="1291416827" sldId="260"/>
            <ac:spMk id="2" creationId="{BAC37A3B-1C13-6437-4E0E-8C97520CC96A}"/>
          </ac:spMkLst>
        </pc:spChg>
        <pc:spChg chg="add del mod">
          <ac:chgData name="Mike Goldman" userId="bbae45cd1f29e5ae" providerId="LiveId" clId="{204833F3-4FBC-47C4-BB70-CFB0DF918B60}" dt="2025-06-21T18:35:01.389" v="1295"/>
          <ac:spMkLst>
            <pc:docMk/>
            <pc:sldMk cId="1291416827" sldId="260"/>
            <ac:spMk id="2" creationId="{E387C6E1-0DC2-E66F-04B6-EC8C3D5B81E4}"/>
          </ac:spMkLst>
        </pc:spChg>
        <pc:spChg chg="add del mod">
          <ac:chgData name="Mike Goldman" userId="bbae45cd1f29e5ae" providerId="LiveId" clId="{204833F3-4FBC-47C4-BB70-CFB0DF918B60}" dt="2025-06-21T18:36:13.999" v="1308"/>
          <ac:spMkLst>
            <pc:docMk/>
            <pc:sldMk cId="1291416827" sldId="260"/>
            <ac:spMk id="3" creationId="{5DD38AB4-5A36-C9DD-F157-68DB0A7E6054}"/>
          </ac:spMkLst>
        </pc:spChg>
      </pc:sldChg>
      <pc:sldChg chg="addSp modSp new mod">
        <pc:chgData name="Mike Goldman" userId="bbae45cd1f29e5ae" providerId="LiveId" clId="{204833F3-4FBC-47C4-BB70-CFB0DF918B60}" dt="2025-06-22T18:02:43.339" v="2589" actId="20577"/>
        <pc:sldMkLst>
          <pc:docMk/>
          <pc:sldMk cId="1892497751" sldId="261"/>
        </pc:sldMkLst>
        <pc:spChg chg="add mod">
          <ac:chgData name="Mike Goldman" userId="bbae45cd1f29e5ae" providerId="LiveId" clId="{204833F3-4FBC-47C4-BB70-CFB0DF918B60}" dt="2025-06-22T18:02:43.339" v="2589" actId="20577"/>
          <ac:spMkLst>
            <pc:docMk/>
            <pc:sldMk cId="1892497751" sldId="261"/>
            <ac:spMk id="2" creationId="{49A5C48B-57A7-C38D-8031-5BBCBE18F50E}"/>
          </ac:spMkLst>
        </pc:spChg>
      </pc:sldChg>
      <pc:sldChg chg="addSp modSp new mod">
        <pc:chgData name="Mike Goldman" userId="bbae45cd1f29e5ae" providerId="LiveId" clId="{204833F3-4FBC-47C4-BB70-CFB0DF918B60}" dt="2025-06-22T18:16:40.211" v="2765" actId="20577"/>
        <pc:sldMkLst>
          <pc:docMk/>
          <pc:sldMk cId="161005180" sldId="262"/>
        </pc:sldMkLst>
        <pc:spChg chg="add mod">
          <ac:chgData name="Mike Goldman" userId="bbae45cd1f29e5ae" providerId="LiveId" clId="{204833F3-4FBC-47C4-BB70-CFB0DF918B60}" dt="2025-06-22T18:16:40.211" v="2765" actId="20577"/>
          <ac:spMkLst>
            <pc:docMk/>
            <pc:sldMk cId="161005180" sldId="262"/>
            <ac:spMk id="2" creationId="{67E18940-FE09-05EC-DF88-59BF8CC7AA28}"/>
          </ac:spMkLst>
        </pc:spChg>
      </pc:sldChg>
      <pc:sldChg chg="addSp modSp new mod">
        <pc:chgData name="Mike Goldman" userId="bbae45cd1f29e5ae" providerId="LiveId" clId="{204833F3-4FBC-47C4-BB70-CFB0DF918B60}" dt="2025-06-22T18:32:15.895" v="3435" actId="6549"/>
        <pc:sldMkLst>
          <pc:docMk/>
          <pc:sldMk cId="3015571069" sldId="263"/>
        </pc:sldMkLst>
        <pc:spChg chg="add mod">
          <ac:chgData name="Mike Goldman" userId="bbae45cd1f29e5ae" providerId="LiveId" clId="{204833F3-4FBC-47C4-BB70-CFB0DF918B60}" dt="2025-06-22T18:32:15.895" v="3435" actId="6549"/>
          <ac:spMkLst>
            <pc:docMk/>
            <pc:sldMk cId="3015571069" sldId="263"/>
            <ac:spMk id="2" creationId="{20B96BC2-CB7B-556A-633D-638CBAB36D78}"/>
          </ac:spMkLst>
        </pc:spChg>
      </pc:sldChg>
      <pc:sldChg chg="addSp modSp new mod">
        <pc:chgData name="Mike Goldman" userId="bbae45cd1f29e5ae" providerId="LiveId" clId="{204833F3-4FBC-47C4-BB70-CFB0DF918B60}" dt="2025-06-22T18:35:32.508" v="3541" actId="20577"/>
        <pc:sldMkLst>
          <pc:docMk/>
          <pc:sldMk cId="3759523375" sldId="264"/>
        </pc:sldMkLst>
        <pc:spChg chg="add mod">
          <ac:chgData name="Mike Goldman" userId="bbae45cd1f29e5ae" providerId="LiveId" clId="{204833F3-4FBC-47C4-BB70-CFB0DF918B60}" dt="2025-06-22T18:35:32.508" v="3541" actId="20577"/>
          <ac:spMkLst>
            <pc:docMk/>
            <pc:sldMk cId="3759523375" sldId="264"/>
            <ac:spMk id="2" creationId="{6D0E2BB4-F574-1AC9-9213-BF90C622007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9282F-A036-6ECD-1F5A-9A58625A85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9894AA-478A-A053-2C19-A4F11737A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E1DAE9-F74B-168D-1DE7-58301C92F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DB671-F1E1-4544-873D-E07E8006208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1CF36-1792-D1D6-07C9-B5C29AD5B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73FDE-DA76-2DBF-B618-F9A2A17D1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275C-A80A-41B1-AF66-CF972D385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13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1EB35-C8AE-4079-8BC5-2992E8295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1DF9A-36A0-00F4-D573-4D570B0BE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9BC37D-1456-712A-B993-A92499392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DB671-F1E1-4544-873D-E07E8006208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F9FB4-E350-8925-8E1F-338AE5E65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0A98D-8B1E-E5BF-3D70-0466B761E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275C-A80A-41B1-AF66-CF972D385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686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3F940-6B68-1742-C045-CA8E68898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9BB472-05C3-B97D-8A74-A568F74A9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568503-5B18-281D-DEE1-39722291A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DB671-F1E1-4544-873D-E07E8006208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39971-2278-24CA-4BAD-6D65E70D4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44F54-8915-DDD8-3411-AC09BD41B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275C-A80A-41B1-AF66-CF972D385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216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7FBFD-D547-A4C0-A7FC-8503231CD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1BE9B-BD71-A7EB-A3B5-E5705AF2E7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AC6FB9-FBC5-9BF7-FA91-5E768E34ED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8BA202-63A3-8D53-4432-77DE0F45D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DB671-F1E1-4544-873D-E07E8006208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A12075-3804-4D31-70EC-8692C2A3A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79E4B2-BDB4-A561-89FB-414542916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275C-A80A-41B1-AF66-CF972D385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34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6AC98-2EA3-2C60-54CC-68C6202C7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B1816-90EB-8A18-864F-70799AB28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CC1D0D-E7A4-D678-1CF0-C2AF9754F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C5F840-FCCD-119B-8C81-C0186F29B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60A2E8-1EC3-ECF0-8EE3-33248B8DD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284955-BB5F-592D-ED44-7028AAB71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DB671-F1E1-4544-873D-E07E8006208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018226-3B87-B508-4A43-58C49902E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3040D5-18C9-9A2B-0B5A-C209BA897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275C-A80A-41B1-AF66-CF972D385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053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7E984-A0E4-B4A2-0ECE-A4594C19A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126EF8-0389-3861-5567-59E26D1A6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DB671-F1E1-4544-873D-E07E8006208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0A28EE-3BCA-1DFC-5662-F883FD66A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2D8FF4-4D2B-3C50-B803-E1D94D7DE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275C-A80A-41B1-AF66-CF972D385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290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3AD9C3-DF37-787F-CAD3-D38F31828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DB671-F1E1-4544-873D-E07E8006208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078C53-B465-0C99-050A-81384D797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ADF2AB-731C-658A-62EC-1EB8DBAA5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275C-A80A-41B1-AF66-CF972D385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314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E80F2-ABF6-AA92-34FC-9210CE14C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7BA10-0788-A2B6-CD5D-2E7286024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9E035E-175D-6DDE-6BB1-0F0D7A4C5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98A6BF-A40E-DAAC-F5EC-BFF25A5FC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DB671-F1E1-4544-873D-E07E8006208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34A7C0-92AA-1747-6557-10F751A47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759377-B9ED-06BA-C9E6-459B30AC9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275C-A80A-41B1-AF66-CF972D385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69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70E45-C215-5990-E03F-AFDBB0CB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2AE47D-C03A-A86E-3FD5-7F3EF752DD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72633-86C7-0D16-0413-653B5B3F9C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5AD564-1032-92D8-42F1-B74E908D7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DB671-F1E1-4544-873D-E07E8006208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20F9AD-637A-B022-4F2A-90C59C919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4843A0-0473-B13F-B759-5AD9D3409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275C-A80A-41B1-AF66-CF972D385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66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87EB9-C438-7133-6568-1AD040467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574DE0-DFEA-EA27-3891-7878E857A1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B8EF9-31FA-7173-3A24-34EDB1888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DB671-F1E1-4544-873D-E07E8006208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04822A-9B4B-B0EC-84A8-B451AE27B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6ABE1-A78A-47F1-2060-5F58EDE23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275C-A80A-41B1-AF66-CF972D385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356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ACEC5C-4389-9FE2-98AF-1CC4B0E2A1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FC253B-0FEA-337D-F723-AED119E817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688C8-03F7-C402-F252-5A472BB5A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DB671-F1E1-4544-873D-E07E8006208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F977A-E059-0AD2-83A6-DBE96C5DC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26010A-3610-9107-F5D1-B6B3DF331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275C-A80A-41B1-AF66-CF972D385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73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E91C91-09AC-A033-200E-3911972D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4FFE0-7AAB-9CDC-284E-184F750A4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B72EB-E851-B5A1-D467-6BF1329700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7DB671-F1E1-4544-873D-E07E80062080}" type="datetimeFigureOut">
              <a:rPr lang="en-US" smtClean="0"/>
              <a:t>6/22/2025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31B76-94E7-CA70-F992-9D1CC6ECC2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ED84C-A3F2-C0D9-C49E-88D3C5C2E7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21275C-A80A-41B1-AF66-CF972D385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410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6A604-AD0C-D3C8-A0AC-95DDB19B15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NFHS RULE CHANGES AND POINTS OF EMPHASIS</a:t>
            </a:r>
            <a:b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2025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641B5A-C633-32DD-2692-EA4BDC39ED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723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F8536-05CB-941A-47C3-DF5E584B0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FORWARD FUMBLES OUT OF BOUNDS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ABD95-091C-7D01-665C-C3CC8647B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If a fumble goes out of bounds or is ruled out of bounds between the goal lines ahead of the spot of the fumble, </a:t>
            </a:r>
          </a:p>
          <a:p>
            <a:pPr marL="0" indent="0">
              <a:buNone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>
              <a:buAutoNum type="alphaLcParenR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The ball is spotted at the point of the fumble.</a:t>
            </a:r>
          </a:p>
          <a:p>
            <a:pPr marL="457200" indent="-457200">
              <a:buAutoNum type="alphaLcParenR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If there is no “change of team possession”, the clock starts on the ready for play signal.</a:t>
            </a:r>
          </a:p>
          <a:p>
            <a:pPr marL="457200" indent="-457200">
              <a:buAutoNum type="alphaLcParenR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This rule does not apply to backward passes nor forward fumbles that go out of bounds in the end zones.</a:t>
            </a:r>
          </a:p>
        </p:txBody>
      </p:sp>
    </p:spTree>
    <p:extLst>
      <p:ext uri="{BB962C8B-B14F-4D97-AF65-F5344CB8AC3E}">
        <p14:creationId xmlns:p14="http://schemas.microsoft.com/office/powerpoint/2010/main" val="3449166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38C5C-3B9F-26F0-433F-7F4B4E37A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926" y="365126"/>
            <a:ext cx="10426874" cy="824848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AA775-B65E-9EC4-45CF-0D4200DE7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7030" y="1102291"/>
            <a:ext cx="10614764" cy="498699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en-US" sz="24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st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and 10 at the 50.  A23 runs to the A-47 and fumbles.  The ball goes out of bounds at the B-47.  </a:t>
            </a:r>
            <a:r>
              <a:rPr lang="en-US" sz="2400" u="sng" dirty="0">
                <a:latin typeface="Verdana" panose="020B0604030504040204" pitchFamily="34" charset="0"/>
                <a:ea typeface="Verdana" panose="020B0604030504040204" pitchFamily="34" charset="0"/>
              </a:rPr>
              <a:t>Ruling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:  The ball is spotted at the A-47, 2</a:t>
            </a:r>
            <a:r>
              <a:rPr lang="en-US" sz="24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nd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and 3.  The clock starts on the ready for play signal.</a:t>
            </a:r>
          </a:p>
          <a:p>
            <a:pPr marL="514350" indent="-514350">
              <a:buAutoNum type="arabicPeriod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Same as #1 except 4</a:t>
            </a:r>
            <a:r>
              <a:rPr lang="en-US" sz="24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th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down.  </a:t>
            </a:r>
            <a:r>
              <a:rPr lang="en-US" sz="2400" u="sng" dirty="0">
                <a:latin typeface="Verdana" panose="020B0604030504040204" pitchFamily="34" charset="0"/>
                <a:ea typeface="Verdana" panose="020B0604030504040204" pitchFamily="34" charset="0"/>
              </a:rPr>
              <a:t>Ruling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:  The ball is spotted at the   A-47.  Team A did not make the line to gain.  B’s ball. 1</a:t>
            </a:r>
            <a:r>
              <a:rPr lang="en-US" sz="24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st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and 10.  The clock starts on the snap.</a:t>
            </a:r>
          </a:p>
          <a:p>
            <a:pPr marL="514350" indent="-514350">
              <a:buAutoNum type="arabicPeriod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en-US" sz="24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st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and 10 at the B-40.  A23 runs to the B-29 and fumbles.  The ball goes out of bounds at the B-25.  The ball is spotted at the   B-29.  </a:t>
            </a:r>
            <a:r>
              <a:rPr lang="en-US" sz="2400" u="sng" dirty="0">
                <a:latin typeface="Verdana" panose="020B0604030504040204" pitchFamily="34" charset="0"/>
                <a:ea typeface="Verdana" panose="020B0604030504040204" pitchFamily="34" charset="0"/>
              </a:rPr>
              <a:t>Ruling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:  Team A made the line to gain, 1</a:t>
            </a:r>
            <a:r>
              <a:rPr lang="en-US" sz="24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st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and 10.  The clock starts on the ready for play signal.</a:t>
            </a:r>
          </a:p>
        </p:txBody>
      </p:sp>
    </p:spTree>
    <p:extLst>
      <p:ext uri="{BB962C8B-B14F-4D97-AF65-F5344CB8AC3E}">
        <p14:creationId xmlns:p14="http://schemas.microsoft.com/office/powerpoint/2010/main" val="3570060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AC37A3B-1C13-6437-4E0E-8C97520CC96A}"/>
              </a:ext>
            </a:extLst>
          </p:cNvPr>
          <p:cNvSpPr txBox="1"/>
          <p:nvPr/>
        </p:nvSpPr>
        <p:spPr>
          <a:xfrm>
            <a:off x="363255" y="563671"/>
            <a:ext cx="1144878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4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en-US" sz="24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st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and 10 at the A-20.  QB A14 runs to the A-25 and throw a backward pass to A35 at the A-22.  A35 muffs the pass and the ball rolls out of bounds at the A-31.  </a:t>
            </a:r>
            <a:r>
              <a:rPr lang="en-US" sz="2400" u="sng" dirty="0">
                <a:latin typeface="Verdana" panose="020B0604030504040204" pitchFamily="34" charset="0"/>
                <a:ea typeface="Verdana" panose="020B0604030504040204" pitchFamily="34" charset="0"/>
              </a:rPr>
              <a:t>Ruling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:  The new rule does not apply to backward passes.  Spot the ball at the A-31, 1</a:t>
            </a:r>
            <a:r>
              <a:rPr lang="en-US" sz="24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st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and 10.  The clock starts on the snap.</a:t>
            </a:r>
          </a:p>
          <a:p>
            <a:pPr marL="457200" indent="-457200">
              <a:buAutoNum type="arabicPeriod" startAt="4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>
              <a:buAutoNum type="arabicPeriod" startAt="4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B34 intercepts a pass or catches a free or scrimmage kick at the B-10.  He runs to the B-20, fumbles, and the ball rolls out of bounds at the B-25.  </a:t>
            </a:r>
            <a:r>
              <a:rPr lang="en-US" sz="2400" u="sng" dirty="0">
                <a:latin typeface="Verdana" panose="020B0604030504040204" pitchFamily="34" charset="0"/>
                <a:ea typeface="Verdana" panose="020B0604030504040204" pitchFamily="34" charset="0"/>
              </a:rPr>
              <a:t>Ruling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:  The ball is spotted at the B-20, 1</a:t>
            </a:r>
            <a:r>
              <a:rPr lang="en-US" sz="24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st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and 10.  The clock starts on the snap.</a:t>
            </a:r>
          </a:p>
          <a:p>
            <a:pPr marL="457200" indent="-457200">
              <a:buAutoNum type="arabicPeriod" startAt="4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>
              <a:buAutoNum type="arabicPeriod" startAt="4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en-US" sz="24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st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and goal at the B-7.  A15 fumbles at the B-2, and the ball rolls through the end zone.  </a:t>
            </a:r>
            <a:r>
              <a:rPr lang="en-US" sz="2400" u="sng" dirty="0">
                <a:latin typeface="Verdana" panose="020B0604030504040204" pitchFamily="34" charset="0"/>
                <a:ea typeface="Verdana" panose="020B0604030504040204" pitchFamily="34" charset="0"/>
              </a:rPr>
              <a:t>Ruling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:  Touchback.  The new rule does not apply to fumbles going out of bounds behind the goal line.</a:t>
            </a:r>
          </a:p>
        </p:txBody>
      </p:sp>
    </p:spTree>
    <p:extLst>
      <p:ext uri="{BB962C8B-B14F-4D97-AF65-F5344CB8AC3E}">
        <p14:creationId xmlns:p14="http://schemas.microsoft.com/office/powerpoint/2010/main" val="1291416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A5C48B-57A7-C38D-8031-5BBCBE18F50E}"/>
              </a:ext>
            </a:extLst>
          </p:cNvPr>
          <p:cNvSpPr txBox="1"/>
          <p:nvPr/>
        </p:nvSpPr>
        <p:spPr>
          <a:xfrm>
            <a:off x="563671" y="876822"/>
            <a:ext cx="1093522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7. 3</a:t>
            </a:r>
            <a:r>
              <a:rPr lang="en-US" sz="24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rd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and 10 at the A-3.  QB A16 drops back into the end zone and  </a:t>
            </a: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   fumbles the ball which goes out of bounds at the A-5.  </a:t>
            </a:r>
            <a:r>
              <a:rPr lang="en-US" sz="2400" u="sng" dirty="0">
                <a:latin typeface="Verdana" panose="020B0604030504040204" pitchFamily="34" charset="0"/>
                <a:ea typeface="Verdana" panose="020B0604030504040204" pitchFamily="34" charset="0"/>
              </a:rPr>
              <a:t>Ruling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:  </a:t>
            </a: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   The ball is spotted at the point of the fumble.  Safety.</a:t>
            </a:r>
          </a:p>
          <a:p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8. 4</a:t>
            </a:r>
            <a:r>
              <a:rPr lang="en-US" sz="24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th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and 5 at the B-8.  A27 fumbles at the B-3, and the ball is </a:t>
            </a: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   recovered in the end zone by A35.  </a:t>
            </a:r>
            <a:r>
              <a:rPr lang="en-US" sz="2400" u="sng" dirty="0">
                <a:latin typeface="Verdana" panose="020B0604030504040204" pitchFamily="34" charset="0"/>
                <a:ea typeface="Verdana" panose="020B0604030504040204" pitchFamily="34" charset="0"/>
              </a:rPr>
              <a:t>Ruling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:  Touchdown, as </a:t>
            </a: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   always.  We have never had a 4</a:t>
            </a:r>
            <a:r>
              <a:rPr lang="en-US" sz="24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th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down fumble rule, and in this </a:t>
            </a: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   case the ball never went out of bounds.</a:t>
            </a:r>
          </a:p>
        </p:txBody>
      </p:sp>
    </p:spTree>
    <p:extLst>
      <p:ext uri="{BB962C8B-B14F-4D97-AF65-F5344CB8AC3E}">
        <p14:creationId xmlns:p14="http://schemas.microsoft.com/office/powerpoint/2010/main" val="1892497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E18940-FE09-05EC-DF88-59BF8CC7AA28}"/>
              </a:ext>
            </a:extLst>
          </p:cNvPr>
          <p:cNvSpPr txBox="1"/>
          <p:nvPr/>
        </p:nvSpPr>
        <p:spPr>
          <a:xfrm>
            <a:off x="964504" y="726510"/>
            <a:ext cx="105844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ILLEGAL PARTICIPATION</a:t>
            </a:r>
          </a:p>
          <a:p>
            <a:pPr algn="ctr"/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The penalty for all illegal participation fouls has been standardized as 15 yards, live ball, basic spot enforcement.</a:t>
            </a:r>
          </a:p>
          <a:p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05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B96BC2-CB7B-556A-633D-638CBAB36D78}"/>
              </a:ext>
            </a:extLst>
          </p:cNvPr>
          <p:cNvSpPr txBox="1"/>
          <p:nvPr/>
        </p:nvSpPr>
        <p:spPr>
          <a:xfrm>
            <a:off x="839244" y="576197"/>
            <a:ext cx="1069722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EXAMPLES</a:t>
            </a:r>
          </a:p>
          <a:p>
            <a:pPr algn="ctr"/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>
              <a:buAutoNum type="arabicPeriod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1st and 10 at the 50.  A29 is tackled at the B-30.  12 defensive players participated in the entire play (we goofed and did not catch it in time).  </a:t>
            </a:r>
            <a:r>
              <a:rPr lang="en-US" sz="2400" u="sng" dirty="0">
                <a:latin typeface="Verdana" panose="020B0604030504040204" pitchFamily="34" charset="0"/>
                <a:ea typeface="Verdana" panose="020B0604030504040204" pitchFamily="34" charset="0"/>
              </a:rPr>
              <a:t>Ruling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:  If accepted, this used to be enforced from the previous spot.  Now enforce it from the basic spot, 1</a:t>
            </a:r>
            <a:r>
              <a:rPr lang="en-US" sz="24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st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and 10 at the B-15.</a:t>
            </a:r>
          </a:p>
          <a:p>
            <a:pPr marL="457200" indent="-457200">
              <a:buAutoNum type="arabicPeriod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>
              <a:buAutoNum type="arabicPeriod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en-US" sz="24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st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and 10 at the 50.  A29 is tackled at the B-20.  During the play substitute B56 enters the field from the team B sideline at the B-40 and makes the tackle.  </a:t>
            </a:r>
            <a:r>
              <a:rPr lang="en-US" sz="2400" u="sng" dirty="0">
                <a:latin typeface="Verdana" panose="020B0604030504040204" pitchFamily="34" charset="0"/>
                <a:ea typeface="Verdana" panose="020B0604030504040204" pitchFamily="34" charset="0"/>
              </a:rPr>
              <a:t>Ruling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:  Basic spot is the B-20.  Half the distance to the B-10.</a:t>
            </a:r>
          </a:p>
        </p:txBody>
      </p:sp>
    </p:spTree>
    <p:extLst>
      <p:ext uri="{BB962C8B-B14F-4D97-AF65-F5344CB8AC3E}">
        <p14:creationId xmlns:p14="http://schemas.microsoft.com/office/powerpoint/2010/main" val="3015571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0E2BB4-F574-1AC9-9213-BF90C6220077}"/>
              </a:ext>
            </a:extLst>
          </p:cNvPr>
          <p:cNvSpPr txBox="1"/>
          <p:nvPr/>
        </p:nvSpPr>
        <p:spPr>
          <a:xfrm>
            <a:off x="551145" y="701458"/>
            <a:ext cx="111982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POINTS OF EMPHASIS</a:t>
            </a:r>
          </a:p>
          <a:p>
            <a:pPr algn="ctr"/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>
              <a:buAutoNum type="arabicPeriod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Player Equipment-Mandatory and Illegal</a:t>
            </a:r>
          </a:p>
          <a:p>
            <a:pPr marL="457200" indent="-457200">
              <a:buAutoNum type="arabicPeriod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>
              <a:buAutoNum type="arabicPeriod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</a:rPr>
              <a:t>Sportsmanship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>
              <a:buAutoNum type="arabicPeriod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>
              <a:buAutoNum type="arabicPeriod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Defenseless players</a:t>
            </a:r>
          </a:p>
        </p:txBody>
      </p:sp>
    </p:spTree>
    <p:extLst>
      <p:ext uri="{BB962C8B-B14F-4D97-AF65-F5344CB8AC3E}">
        <p14:creationId xmlns:p14="http://schemas.microsoft.com/office/powerpoint/2010/main" val="3759523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661</Words>
  <Application>Microsoft Office PowerPoint</Application>
  <PresentationFormat>Widescreen</PresentationFormat>
  <Paragraphs>42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Verdana</vt:lpstr>
      <vt:lpstr>Office Theme</vt:lpstr>
      <vt:lpstr>NFHS RULE CHANGES AND POINTS OF EMPHASIS  2025</vt:lpstr>
      <vt:lpstr>FORWARD FUMBLES OUT OF BOUNDS</vt:lpstr>
      <vt:lpstr>EXAMPLES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Mike Goldman</dc:creator>
  <cp:lastModifiedBy>Mike Goldman</cp:lastModifiedBy>
  <cp:revision>1</cp:revision>
  <dcterms:created xsi:type="dcterms:W3CDTF">2025-06-21T18:02:17Z</dcterms:created>
  <dcterms:modified xsi:type="dcterms:W3CDTF">2025-06-22T18:35:38Z</dcterms:modified>
</cp:coreProperties>
</file>